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9" r:id="rId11"/>
    <p:sldId id="262" r:id="rId12"/>
    <p:sldId id="263" r:id="rId13"/>
    <p:sldId id="264" r:id="rId14"/>
    <p:sldId id="26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60"/>
    <p:restoredTop sz="74367" autoAdjust="0"/>
  </p:normalViewPr>
  <p:slideViewPr>
    <p:cSldViewPr snapToGrid="0" snapToObjects="1">
      <p:cViewPr varScale="1">
        <p:scale>
          <a:sx n="61" d="100"/>
          <a:sy n="61" d="100"/>
        </p:scale>
        <p:origin x="208" y="5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C5B237-684C-4A15-A203-6C4DB033431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F44179E-F853-48F9-ACD2-1C1218DE93F2}">
      <dgm:prSet/>
      <dgm:spPr/>
      <dgm:t>
        <a:bodyPr/>
        <a:lstStyle/>
        <a:p>
          <a:r>
            <a:rPr lang="en-US"/>
            <a:t>HTML &amp; CSS</a:t>
          </a:r>
        </a:p>
      </dgm:t>
    </dgm:pt>
    <dgm:pt modelId="{EA57995E-695B-43BE-B55D-BD044FDB4A6F}" type="parTrans" cxnId="{DE284139-2C73-48DC-9DA4-CF7CFBD6E94A}">
      <dgm:prSet/>
      <dgm:spPr/>
      <dgm:t>
        <a:bodyPr/>
        <a:lstStyle/>
        <a:p>
          <a:endParaRPr lang="en-US"/>
        </a:p>
      </dgm:t>
    </dgm:pt>
    <dgm:pt modelId="{1D027045-052B-4676-8248-C30D3E9AA30D}" type="sibTrans" cxnId="{DE284139-2C73-48DC-9DA4-CF7CFBD6E94A}">
      <dgm:prSet/>
      <dgm:spPr/>
      <dgm:t>
        <a:bodyPr/>
        <a:lstStyle/>
        <a:p>
          <a:endParaRPr lang="en-US"/>
        </a:p>
      </dgm:t>
    </dgm:pt>
    <dgm:pt modelId="{26B3724D-9329-448F-91ED-31E8586AD37E}">
      <dgm:prSet/>
      <dgm:spPr/>
      <dgm:t>
        <a:bodyPr/>
        <a:lstStyle/>
        <a:p>
          <a:r>
            <a:rPr lang="en-US"/>
            <a:t>JavaScript</a:t>
          </a:r>
        </a:p>
      </dgm:t>
    </dgm:pt>
    <dgm:pt modelId="{B135F958-3A65-4323-97E6-9F7D4EDEE860}" type="parTrans" cxnId="{87DC04AA-30FE-4E9C-AAAD-AC7C46939759}">
      <dgm:prSet/>
      <dgm:spPr/>
      <dgm:t>
        <a:bodyPr/>
        <a:lstStyle/>
        <a:p>
          <a:endParaRPr lang="en-US"/>
        </a:p>
      </dgm:t>
    </dgm:pt>
    <dgm:pt modelId="{D8CB31B0-4FF5-492D-9E22-4CF5054BC70A}" type="sibTrans" cxnId="{87DC04AA-30FE-4E9C-AAAD-AC7C46939759}">
      <dgm:prSet/>
      <dgm:spPr/>
      <dgm:t>
        <a:bodyPr/>
        <a:lstStyle/>
        <a:p>
          <a:endParaRPr lang="en-US"/>
        </a:p>
      </dgm:t>
    </dgm:pt>
    <dgm:pt modelId="{07554FE7-2F57-4EA7-9B32-013FB601F831}">
      <dgm:prSet/>
      <dgm:spPr/>
      <dgm:t>
        <a:bodyPr/>
        <a:lstStyle/>
        <a:p>
          <a:r>
            <a:rPr lang="en-US"/>
            <a:t>PHP</a:t>
          </a:r>
        </a:p>
      </dgm:t>
    </dgm:pt>
    <dgm:pt modelId="{F142418E-62A8-4E17-8567-5237670A5991}" type="parTrans" cxnId="{4769F868-9D8A-4FA1-8C31-39D6E26AE4B3}">
      <dgm:prSet/>
      <dgm:spPr/>
      <dgm:t>
        <a:bodyPr/>
        <a:lstStyle/>
        <a:p>
          <a:endParaRPr lang="en-US"/>
        </a:p>
      </dgm:t>
    </dgm:pt>
    <dgm:pt modelId="{6FD53198-B233-435C-915E-EA3C00FA3035}" type="sibTrans" cxnId="{4769F868-9D8A-4FA1-8C31-39D6E26AE4B3}">
      <dgm:prSet/>
      <dgm:spPr/>
      <dgm:t>
        <a:bodyPr/>
        <a:lstStyle/>
        <a:p>
          <a:endParaRPr lang="en-US"/>
        </a:p>
      </dgm:t>
    </dgm:pt>
    <dgm:pt modelId="{92F5E1E0-D139-45F6-BA41-F7AB0F6E319A}">
      <dgm:prSet/>
      <dgm:spPr/>
      <dgm:t>
        <a:bodyPr/>
        <a:lstStyle/>
        <a:p>
          <a:r>
            <a:rPr lang="en-US"/>
            <a:t>MySQL (phpMyAdmin)</a:t>
          </a:r>
        </a:p>
      </dgm:t>
    </dgm:pt>
    <dgm:pt modelId="{37D20D4A-78EF-4109-AE3A-ABD9DC341F62}" type="parTrans" cxnId="{E65DFA5E-E527-4AF2-8C30-1E9E01E1CE90}">
      <dgm:prSet/>
      <dgm:spPr/>
      <dgm:t>
        <a:bodyPr/>
        <a:lstStyle/>
        <a:p>
          <a:endParaRPr lang="en-US"/>
        </a:p>
      </dgm:t>
    </dgm:pt>
    <dgm:pt modelId="{0007B61B-39A6-4BF9-9210-5FFF605B6F0E}" type="sibTrans" cxnId="{E65DFA5E-E527-4AF2-8C30-1E9E01E1CE90}">
      <dgm:prSet/>
      <dgm:spPr/>
      <dgm:t>
        <a:bodyPr/>
        <a:lstStyle/>
        <a:p>
          <a:endParaRPr lang="en-US"/>
        </a:p>
      </dgm:t>
    </dgm:pt>
    <dgm:pt modelId="{1CE4BBC2-FF5F-4459-8232-8092A6A17199}" type="pres">
      <dgm:prSet presAssocID="{8EC5B237-684C-4A15-A203-6C4DB033431C}" presName="linear" presStyleCnt="0">
        <dgm:presLayoutVars>
          <dgm:animLvl val="lvl"/>
          <dgm:resizeHandles val="exact"/>
        </dgm:presLayoutVars>
      </dgm:prSet>
      <dgm:spPr/>
    </dgm:pt>
    <dgm:pt modelId="{D47B4F4F-304B-488E-A38F-CC4E6564CE10}" type="pres">
      <dgm:prSet presAssocID="{FF44179E-F853-48F9-ACD2-1C1218DE93F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94897D2-7971-45F1-A27E-FA9150A589E1}" type="pres">
      <dgm:prSet presAssocID="{1D027045-052B-4676-8248-C30D3E9AA30D}" presName="spacer" presStyleCnt="0"/>
      <dgm:spPr/>
    </dgm:pt>
    <dgm:pt modelId="{BF7478C4-E211-4307-826A-B676D05F1C2C}" type="pres">
      <dgm:prSet presAssocID="{26B3724D-9329-448F-91ED-31E8586AD37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FD6E3B0-DF3A-429F-936A-F1A5D6FBE8A1}" type="pres">
      <dgm:prSet presAssocID="{D8CB31B0-4FF5-492D-9E22-4CF5054BC70A}" presName="spacer" presStyleCnt="0"/>
      <dgm:spPr/>
    </dgm:pt>
    <dgm:pt modelId="{471887EB-2868-41EF-8728-7B24D4445FB3}" type="pres">
      <dgm:prSet presAssocID="{07554FE7-2F57-4EA7-9B32-013FB601F83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4BFE33D-85FA-40ED-8243-E8F311277937}" type="pres">
      <dgm:prSet presAssocID="{6FD53198-B233-435C-915E-EA3C00FA3035}" presName="spacer" presStyleCnt="0"/>
      <dgm:spPr/>
    </dgm:pt>
    <dgm:pt modelId="{881CF2FF-A357-469B-AAE4-7DB45089B315}" type="pres">
      <dgm:prSet presAssocID="{92F5E1E0-D139-45F6-BA41-F7AB0F6E319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E284139-2C73-48DC-9DA4-CF7CFBD6E94A}" srcId="{8EC5B237-684C-4A15-A203-6C4DB033431C}" destId="{FF44179E-F853-48F9-ACD2-1C1218DE93F2}" srcOrd="0" destOrd="0" parTransId="{EA57995E-695B-43BE-B55D-BD044FDB4A6F}" sibTransId="{1D027045-052B-4676-8248-C30D3E9AA30D}"/>
    <dgm:cxn modelId="{7ED1F24B-BAB9-4256-A070-1C93EACBF9CD}" type="presOf" srcId="{92F5E1E0-D139-45F6-BA41-F7AB0F6E319A}" destId="{881CF2FF-A357-469B-AAE4-7DB45089B315}" srcOrd="0" destOrd="0" presId="urn:microsoft.com/office/officeart/2005/8/layout/vList2"/>
    <dgm:cxn modelId="{E65DFA5E-E527-4AF2-8C30-1E9E01E1CE90}" srcId="{8EC5B237-684C-4A15-A203-6C4DB033431C}" destId="{92F5E1E0-D139-45F6-BA41-F7AB0F6E319A}" srcOrd="3" destOrd="0" parTransId="{37D20D4A-78EF-4109-AE3A-ABD9DC341F62}" sibTransId="{0007B61B-39A6-4BF9-9210-5FFF605B6F0E}"/>
    <dgm:cxn modelId="{4769F868-9D8A-4FA1-8C31-39D6E26AE4B3}" srcId="{8EC5B237-684C-4A15-A203-6C4DB033431C}" destId="{07554FE7-2F57-4EA7-9B32-013FB601F831}" srcOrd="2" destOrd="0" parTransId="{F142418E-62A8-4E17-8567-5237670A5991}" sibTransId="{6FD53198-B233-435C-915E-EA3C00FA3035}"/>
    <dgm:cxn modelId="{9F1E5F88-4EA0-46A1-A21A-C53855B0E56B}" type="presOf" srcId="{26B3724D-9329-448F-91ED-31E8586AD37E}" destId="{BF7478C4-E211-4307-826A-B676D05F1C2C}" srcOrd="0" destOrd="0" presId="urn:microsoft.com/office/officeart/2005/8/layout/vList2"/>
    <dgm:cxn modelId="{2377B395-711D-4B4A-83F5-A5ED4A2A86C1}" type="presOf" srcId="{FF44179E-F853-48F9-ACD2-1C1218DE93F2}" destId="{D47B4F4F-304B-488E-A38F-CC4E6564CE10}" srcOrd="0" destOrd="0" presId="urn:microsoft.com/office/officeart/2005/8/layout/vList2"/>
    <dgm:cxn modelId="{87DC04AA-30FE-4E9C-AAAD-AC7C46939759}" srcId="{8EC5B237-684C-4A15-A203-6C4DB033431C}" destId="{26B3724D-9329-448F-91ED-31E8586AD37E}" srcOrd="1" destOrd="0" parTransId="{B135F958-3A65-4323-97E6-9F7D4EDEE860}" sibTransId="{D8CB31B0-4FF5-492D-9E22-4CF5054BC70A}"/>
    <dgm:cxn modelId="{B10F03DB-3B6D-4696-84D7-477432538C23}" type="presOf" srcId="{8EC5B237-684C-4A15-A203-6C4DB033431C}" destId="{1CE4BBC2-FF5F-4459-8232-8092A6A17199}" srcOrd="0" destOrd="0" presId="urn:microsoft.com/office/officeart/2005/8/layout/vList2"/>
    <dgm:cxn modelId="{FE56C7FA-CE25-4994-890C-9EF6E83FA58B}" type="presOf" srcId="{07554FE7-2F57-4EA7-9B32-013FB601F831}" destId="{471887EB-2868-41EF-8728-7B24D4445FB3}" srcOrd="0" destOrd="0" presId="urn:microsoft.com/office/officeart/2005/8/layout/vList2"/>
    <dgm:cxn modelId="{9C709948-28BE-4E86-A964-1250C7AAA1C1}" type="presParOf" srcId="{1CE4BBC2-FF5F-4459-8232-8092A6A17199}" destId="{D47B4F4F-304B-488E-A38F-CC4E6564CE10}" srcOrd="0" destOrd="0" presId="urn:microsoft.com/office/officeart/2005/8/layout/vList2"/>
    <dgm:cxn modelId="{CF8DC394-9705-44AA-B652-FB2FF23BE6E0}" type="presParOf" srcId="{1CE4BBC2-FF5F-4459-8232-8092A6A17199}" destId="{994897D2-7971-45F1-A27E-FA9150A589E1}" srcOrd="1" destOrd="0" presId="urn:microsoft.com/office/officeart/2005/8/layout/vList2"/>
    <dgm:cxn modelId="{968CC181-1C8F-43A0-A85A-BFB31EEAC950}" type="presParOf" srcId="{1CE4BBC2-FF5F-4459-8232-8092A6A17199}" destId="{BF7478C4-E211-4307-826A-B676D05F1C2C}" srcOrd="2" destOrd="0" presId="urn:microsoft.com/office/officeart/2005/8/layout/vList2"/>
    <dgm:cxn modelId="{D4438CF8-95BB-4B44-B37D-360FCA5E36A2}" type="presParOf" srcId="{1CE4BBC2-FF5F-4459-8232-8092A6A17199}" destId="{7FD6E3B0-DF3A-429F-936A-F1A5D6FBE8A1}" srcOrd="3" destOrd="0" presId="urn:microsoft.com/office/officeart/2005/8/layout/vList2"/>
    <dgm:cxn modelId="{0851D3AB-7164-4003-8027-BBD3885ECB81}" type="presParOf" srcId="{1CE4BBC2-FF5F-4459-8232-8092A6A17199}" destId="{471887EB-2868-41EF-8728-7B24D4445FB3}" srcOrd="4" destOrd="0" presId="urn:microsoft.com/office/officeart/2005/8/layout/vList2"/>
    <dgm:cxn modelId="{6E47FABB-3CFC-43D8-8866-F2672643DCA9}" type="presParOf" srcId="{1CE4BBC2-FF5F-4459-8232-8092A6A17199}" destId="{B4BFE33D-85FA-40ED-8243-E8F311277937}" srcOrd="5" destOrd="0" presId="urn:microsoft.com/office/officeart/2005/8/layout/vList2"/>
    <dgm:cxn modelId="{76FC2A70-0C97-46CD-A2ED-A48945896D98}" type="presParOf" srcId="{1CE4BBC2-FF5F-4459-8232-8092A6A17199}" destId="{881CF2FF-A357-469B-AAE4-7DB45089B31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760946-1B14-4898-8EE5-5EE3D1D93E8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E67E345-A180-4A12-8016-61238C8836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Login / Register Page</a:t>
          </a:r>
        </a:p>
      </dgm:t>
    </dgm:pt>
    <dgm:pt modelId="{7CF7929A-82EC-4878-81E0-213137B7B520}" type="parTrans" cxnId="{FEAA8DB0-F3B2-47E8-BE63-0B67EF5E52A6}">
      <dgm:prSet/>
      <dgm:spPr/>
      <dgm:t>
        <a:bodyPr/>
        <a:lstStyle/>
        <a:p>
          <a:endParaRPr lang="en-US"/>
        </a:p>
      </dgm:t>
    </dgm:pt>
    <dgm:pt modelId="{0C32116C-B9DD-442D-A121-E1AE79C7C8D2}" type="sibTrans" cxnId="{FEAA8DB0-F3B2-47E8-BE63-0B67EF5E52A6}">
      <dgm:prSet/>
      <dgm:spPr/>
      <dgm:t>
        <a:bodyPr/>
        <a:lstStyle/>
        <a:p>
          <a:endParaRPr lang="en-US"/>
        </a:p>
      </dgm:t>
    </dgm:pt>
    <dgm:pt modelId="{FCF47C7D-DF52-4E06-A5BE-FBECE5EBCB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Homepage (Recipe Listing)</a:t>
          </a:r>
        </a:p>
      </dgm:t>
    </dgm:pt>
    <dgm:pt modelId="{CAF94A75-5FED-467C-85BE-46143894EC36}" type="parTrans" cxnId="{DA18FA64-61EB-47F7-8B49-0686BA310B49}">
      <dgm:prSet/>
      <dgm:spPr/>
      <dgm:t>
        <a:bodyPr/>
        <a:lstStyle/>
        <a:p>
          <a:endParaRPr lang="en-US"/>
        </a:p>
      </dgm:t>
    </dgm:pt>
    <dgm:pt modelId="{5FFE2CC4-4EAF-495F-9EFE-DA573C236858}" type="sibTrans" cxnId="{DA18FA64-61EB-47F7-8B49-0686BA310B49}">
      <dgm:prSet/>
      <dgm:spPr/>
      <dgm:t>
        <a:bodyPr/>
        <a:lstStyle/>
        <a:p>
          <a:endParaRPr lang="en-US"/>
        </a:p>
      </dgm:t>
    </dgm:pt>
    <dgm:pt modelId="{7C632460-41DA-4E45-A9E7-B591492DBD4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Recipe Detail View</a:t>
          </a:r>
        </a:p>
      </dgm:t>
    </dgm:pt>
    <dgm:pt modelId="{19FCB447-ABAA-4A4E-B1D9-950839E61892}" type="parTrans" cxnId="{625C144D-7BD6-416D-A18A-C44FD88952ED}">
      <dgm:prSet/>
      <dgm:spPr/>
      <dgm:t>
        <a:bodyPr/>
        <a:lstStyle/>
        <a:p>
          <a:endParaRPr lang="en-US"/>
        </a:p>
      </dgm:t>
    </dgm:pt>
    <dgm:pt modelId="{6B559E9B-A421-43EF-A387-CAB44B44D6A6}" type="sibTrans" cxnId="{625C144D-7BD6-416D-A18A-C44FD88952ED}">
      <dgm:prSet/>
      <dgm:spPr/>
      <dgm:t>
        <a:bodyPr/>
        <a:lstStyle/>
        <a:p>
          <a:endParaRPr lang="en-US"/>
        </a:p>
      </dgm:t>
    </dgm:pt>
    <dgm:pt modelId="{56542D3D-2077-4063-B4BB-4ABD60D0BF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Database Backend</a:t>
          </a:r>
        </a:p>
      </dgm:t>
    </dgm:pt>
    <dgm:pt modelId="{BAE53548-2487-41E6-90B1-4553EA080482}" type="parTrans" cxnId="{D5C089F1-73F3-4EEE-8687-0F12918EBE3E}">
      <dgm:prSet/>
      <dgm:spPr/>
      <dgm:t>
        <a:bodyPr/>
        <a:lstStyle/>
        <a:p>
          <a:endParaRPr lang="en-US"/>
        </a:p>
      </dgm:t>
    </dgm:pt>
    <dgm:pt modelId="{CFDFAFBB-3F83-4A66-90BF-AB38DBF96DAE}" type="sibTrans" cxnId="{D5C089F1-73F3-4EEE-8687-0F12918EBE3E}">
      <dgm:prSet/>
      <dgm:spPr/>
      <dgm:t>
        <a:bodyPr/>
        <a:lstStyle/>
        <a:p>
          <a:endParaRPr lang="en-US"/>
        </a:p>
      </dgm:t>
    </dgm:pt>
    <dgm:pt modelId="{B916B675-657C-4B13-9148-330E7CB5F35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Ingredient List Page</a:t>
          </a:r>
        </a:p>
      </dgm:t>
    </dgm:pt>
    <dgm:pt modelId="{A2DC0CFA-841E-4369-89A4-12C759646C55}" type="sibTrans" cxnId="{103F48E1-17F7-4AD2-A55E-497AA02AFBA6}">
      <dgm:prSet/>
      <dgm:spPr/>
      <dgm:t>
        <a:bodyPr/>
        <a:lstStyle/>
        <a:p>
          <a:endParaRPr lang="en-US"/>
        </a:p>
      </dgm:t>
    </dgm:pt>
    <dgm:pt modelId="{7F9EF420-958F-45FA-9021-AA08B80A4370}" type="parTrans" cxnId="{103F48E1-17F7-4AD2-A55E-497AA02AFBA6}">
      <dgm:prSet/>
      <dgm:spPr/>
      <dgm:t>
        <a:bodyPr/>
        <a:lstStyle/>
        <a:p>
          <a:endParaRPr lang="en-US"/>
        </a:p>
      </dgm:t>
    </dgm:pt>
    <dgm:pt modelId="{05BABC99-D53C-BF4D-AEFD-D7A0DE760B9D}">
      <dgm:prSet/>
      <dgm:spPr>
        <a:noFill/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rgbClr val="002060"/>
              </a:solidFill>
            </a:rPr>
            <a:t>Git / </a:t>
          </a:r>
          <a:r>
            <a:rPr lang="en-US" dirty="0" err="1">
              <a:solidFill>
                <a:srgbClr val="002060"/>
              </a:solidFill>
            </a:rPr>
            <a:t>Github</a:t>
          </a:r>
          <a:r>
            <a:rPr lang="en-US" dirty="0">
              <a:solidFill>
                <a:srgbClr val="002060"/>
              </a:solidFill>
            </a:rPr>
            <a:t> usage</a:t>
          </a:r>
        </a:p>
      </dgm:t>
    </dgm:pt>
    <dgm:pt modelId="{ACCCB24D-7042-7547-B5CC-359376ABA766}" type="parTrans" cxnId="{AF24EAD3-E21F-AD48-8260-52836D75E111}">
      <dgm:prSet/>
      <dgm:spPr/>
      <dgm:t>
        <a:bodyPr/>
        <a:lstStyle/>
        <a:p>
          <a:endParaRPr lang="en-US"/>
        </a:p>
      </dgm:t>
    </dgm:pt>
    <dgm:pt modelId="{AE84DB1C-6DC1-6442-A0D1-6C366EBE2D4C}" type="sibTrans" cxnId="{AF24EAD3-E21F-AD48-8260-52836D75E111}">
      <dgm:prSet/>
      <dgm:spPr/>
      <dgm:t>
        <a:bodyPr/>
        <a:lstStyle/>
        <a:p>
          <a:endParaRPr lang="en-US"/>
        </a:p>
      </dgm:t>
    </dgm:pt>
    <dgm:pt modelId="{A7D6191D-0C75-4039-9471-2A83D7A4C77A}" type="pres">
      <dgm:prSet presAssocID="{94760946-1B14-4898-8EE5-5EE3D1D93E80}" presName="root" presStyleCnt="0">
        <dgm:presLayoutVars>
          <dgm:dir/>
          <dgm:resizeHandles val="exact"/>
        </dgm:presLayoutVars>
      </dgm:prSet>
      <dgm:spPr/>
    </dgm:pt>
    <dgm:pt modelId="{9AEEC8F1-9F57-4823-83BB-0F4B7680990F}" type="pres">
      <dgm:prSet presAssocID="{0E67E345-A180-4A12-8016-61238C883616}" presName="compNode" presStyleCnt="0"/>
      <dgm:spPr/>
    </dgm:pt>
    <dgm:pt modelId="{15F6036B-5767-4423-89CA-FFFEBE9A16DA}" type="pres">
      <dgm:prSet presAssocID="{0E67E345-A180-4A12-8016-61238C883616}" presName="iconBgRect" presStyleLbl="bgShp" presStyleIdx="0" presStyleCnt="6"/>
      <dgm:spPr/>
    </dgm:pt>
    <dgm:pt modelId="{73D37D38-4D75-4816-B629-DC7C0BD808A3}" type="pres">
      <dgm:prSet presAssocID="{0E67E345-A180-4A12-8016-61238C88361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58EEC05F-3B27-48B6-897A-8AE4C37A86E0}" type="pres">
      <dgm:prSet presAssocID="{0E67E345-A180-4A12-8016-61238C883616}" presName="spaceRect" presStyleCnt="0"/>
      <dgm:spPr/>
    </dgm:pt>
    <dgm:pt modelId="{342BE29A-71C7-4CDF-AC52-C7634B0326C6}" type="pres">
      <dgm:prSet presAssocID="{0E67E345-A180-4A12-8016-61238C883616}" presName="textRect" presStyleLbl="revTx" presStyleIdx="0" presStyleCnt="6">
        <dgm:presLayoutVars>
          <dgm:chMax val="1"/>
          <dgm:chPref val="1"/>
        </dgm:presLayoutVars>
      </dgm:prSet>
      <dgm:spPr/>
    </dgm:pt>
    <dgm:pt modelId="{86773016-37B7-4E18-B040-3506D9347033}" type="pres">
      <dgm:prSet presAssocID="{0C32116C-B9DD-442D-A121-E1AE79C7C8D2}" presName="sibTrans" presStyleCnt="0"/>
      <dgm:spPr/>
    </dgm:pt>
    <dgm:pt modelId="{7D11BF82-2284-4A13-928B-3D8CD365826E}" type="pres">
      <dgm:prSet presAssocID="{FCF47C7D-DF52-4E06-A5BE-FBECE5EBCB41}" presName="compNode" presStyleCnt="0"/>
      <dgm:spPr/>
    </dgm:pt>
    <dgm:pt modelId="{354C205F-AB97-45A0-B553-6463240C3DD4}" type="pres">
      <dgm:prSet presAssocID="{FCF47C7D-DF52-4E06-A5BE-FBECE5EBCB41}" presName="iconBgRect" presStyleLbl="bgShp" presStyleIdx="1" presStyleCnt="6"/>
      <dgm:spPr/>
    </dgm:pt>
    <dgm:pt modelId="{E8AE6EE0-68BF-4638-ACE8-02F268581BBF}" type="pres">
      <dgm:prSet presAssocID="{FCF47C7D-DF52-4E06-A5BE-FBECE5EBCB4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BA2E371D-5E7F-4D94-A2E8-C95C7EADAC09}" type="pres">
      <dgm:prSet presAssocID="{FCF47C7D-DF52-4E06-A5BE-FBECE5EBCB41}" presName="spaceRect" presStyleCnt="0"/>
      <dgm:spPr/>
    </dgm:pt>
    <dgm:pt modelId="{BDBC404B-C197-497B-B8DB-AC8A14C0B483}" type="pres">
      <dgm:prSet presAssocID="{FCF47C7D-DF52-4E06-A5BE-FBECE5EBCB41}" presName="textRect" presStyleLbl="revTx" presStyleIdx="1" presStyleCnt="6">
        <dgm:presLayoutVars>
          <dgm:chMax val="1"/>
          <dgm:chPref val="1"/>
        </dgm:presLayoutVars>
      </dgm:prSet>
      <dgm:spPr/>
    </dgm:pt>
    <dgm:pt modelId="{6BD1AA28-9DBB-46FA-9458-F3532FACCB44}" type="pres">
      <dgm:prSet presAssocID="{5FFE2CC4-4EAF-495F-9EFE-DA573C236858}" presName="sibTrans" presStyleCnt="0"/>
      <dgm:spPr/>
    </dgm:pt>
    <dgm:pt modelId="{93E8433E-D92D-47B8-8680-A027AB02EC67}" type="pres">
      <dgm:prSet presAssocID="{7C632460-41DA-4E45-A9E7-B591492DBD4E}" presName="compNode" presStyleCnt="0"/>
      <dgm:spPr/>
    </dgm:pt>
    <dgm:pt modelId="{B00CEEE4-A541-47D4-9E4A-93CBC10E1F9C}" type="pres">
      <dgm:prSet presAssocID="{7C632460-41DA-4E45-A9E7-B591492DBD4E}" presName="iconBgRect" presStyleLbl="bgShp" presStyleIdx="2" presStyleCnt="6"/>
      <dgm:spPr/>
    </dgm:pt>
    <dgm:pt modelId="{AAFF6DCA-F818-4858-BCF8-4B3486435238}" type="pres">
      <dgm:prSet presAssocID="{7C632460-41DA-4E45-A9E7-B591492DBD4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0F650607-6824-4E7A-95B3-047694C5E7E3}" type="pres">
      <dgm:prSet presAssocID="{7C632460-41DA-4E45-A9E7-B591492DBD4E}" presName="spaceRect" presStyleCnt="0"/>
      <dgm:spPr/>
    </dgm:pt>
    <dgm:pt modelId="{BEB9B21E-EC6B-4136-B277-1C8AC04DA833}" type="pres">
      <dgm:prSet presAssocID="{7C632460-41DA-4E45-A9E7-B591492DBD4E}" presName="textRect" presStyleLbl="revTx" presStyleIdx="2" presStyleCnt="6">
        <dgm:presLayoutVars>
          <dgm:chMax val="1"/>
          <dgm:chPref val="1"/>
        </dgm:presLayoutVars>
      </dgm:prSet>
      <dgm:spPr/>
    </dgm:pt>
    <dgm:pt modelId="{822320E5-00C4-42A0-9580-EC749B10B7F0}" type="pres">
      <dgm:prSet presAssocID="{6B559E9B-A421-43EF-A387-CAB44B44D6A6}" presName="sibTrans" presStyleCnt="0"/>
      <dgm:spPr/>
    </dgm:pt>
    <dgm:pt modelId="{C9091ADB-6544-44E7-9F8F-1317D1D4CDB6}" type="pres">
      <dgm:prSet presAssocID="{B916B675-657C-4B13-9148-330E7CB5F35E}" presName="compNode" presStyleCnt="0"/>
      <dgm:spPr/>
    </dgm:pt>
    <dgm:pt modelId="{3247CD3A-4745-4A85-8676-3E7DD2A2A690}" type="pres">
      <dgm:prSet presAssocID="{B916B675-657C-4B13-9148-330E7CB5F35E}" presName="iconBgRect" presStyleLbl="bgShp" presStyleIdx="3" presStyleCnt="6"/>
      <dgm:spPr/>
    </dgm:pt>
    <dgm:pt modelId="{211CEFC9-D96B-4143-8E01-F46663ADA4E8}" type="pres">
      <dgm:prSet presAssocID="{B916B675-657C-4B13-9148-330E7CB5F35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DA3CBB94-0B6B-4CB8-B432-4EE3609DC64A}" type="pres">
      <dgm:prSet presAssocID="{B916B675-657C-4B13-9148-330E7CB5F35E}" presName="spaceRect" presStyleCnt="0"/>
      <dgm:spPr/>
    </dgm:pt>
    <dgm:pt modelId="{242102E6-DE74-4F2E-B4BD-E4C1C165E419}" type="pres">
      <dgm:prSet presAssocID="{B916B675-657C-4B13-9148-330E7CB5F35E}" presName="textRect" presStyleLbl="revTx" presStyleIdx="3" presStyleCnt="6">
        <dgm:presLayoutVars>
          <dgm:chMax val="1"/>
          <dgm:chPref val="1"/>
        </dgm:presLayoutVars>
      </dgm:prSet>
      <dgm:spPr/>
    </dgm:pt>
    <dgm:pt modelId="{8532F1DF-CA1A-4B49-B5E6-0106B5E43725}" type="pres">
      <dgm:prSet presAssocID="{A2DC0CFA-841E-4369-89A4-12C759646C55}" presName="sibTrans" presStyleCnt="0"/>
      <dgm:spPr/>
    </dgm:pt>
    <dgm:pt modelId="{913D64C0-8809-4DBB-ACE6-4FD50E1FE08B}" type="pres">
      <dgm:prSet presAssocID="{56542D3D-2077-4063-B4BB-4ABD60D0BF57}" presName="compNode" presStyleCnt="0"/>
      <dgm:spPr/>
    </dgm:pt>
    <dgm:pt modelId="{513869AB-7917-4229-8E4F-D57B9745CA56}" type="pres">
      <dgm:prSet presAssocID="{56542D3D-2077-4063-B4BB-4ABD60D0BF57}" presName="iconBgRect" presStyleLbl="bgShp" presStyleIdx="4" presStyleCnt="6"/>
      <dgm:spPr/>
    </dgm:pt>
    <dgm:pt modelId="{206EE170-BEB2-423C-B9BF-B0398C8BAE9F}" type="pres">
      <dgm:prSet presAssocID="{56542D3D-2077-4063-B4BB-4ABD60D0BF5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54A2D1E-08F8-4B1E-AF84-3C2BAAB40F66}" type="pres">
      <dgm:prSet presAssocID="{56542D3D-2077-4063-B4BB-4ABD60D0BF57}" presName="spaceRect" presStyleCnt="0"/>
      <dgm:spPr/>
    </dgm:pt>
    <dgm:pt modelId="{CC7EB72B-22BA-409B-9D32-AB82BBB49439}" type="pres">
      <dgm:prSet presAssocID="{56542D3D-2077-4063-B4BB-4ABD60D0BF57}" presName="textRect" presStyleLbl="revTx" presStyleIdx="4" presStyleCnt="6">
        <dgm:presLayoutVars>
          <dgm:chMax val="1"/>
          <dgm:chPref val="1"/>
        </dgm:presLayoutVars>
      </dgm:prSet>
      <dgm:spPr/>
    </dgm:pt>
    <dgm:pt modelId="{8C796184-ED3A-754F-B287-8C3B6084FE68}" type="pres">
      <dgm:prSet presAssocID="{CFDFAFBB-3F83-4A66-90BF-AB38DBF96DAE}" presName="sibTrans" presStyleCnt="0"/>
      <dgm:spPr/>
    </dgm:pt>
    <dgm:pt modelId="{706AD0C5-2E26-AE45-B51B-4592BD29664F}" type="pres">
      <dgm:prSet presAssocID="{05BABC99-D53C-BF4D-AEFD-D7A0DE760B9D}" presName="compNode" presStyleCnt="0"/>
      <dgm:spPr/>
    </dgm:pt>
    <dgm:pt modelId="{E6A1D1FB-08E1-5C40-B0B4-9964DB2AC38D}" type="pres">
      <dgm:prSet presAssocID="{05BABC99-D53C-BF4D-AEFD-D7A0DE760B9D}" presName="iconBgRect" presStyleLbl="bgShp" presStyleIdx="5" presStyleCnt="6"/>
      <dgm:spPr>
        <a:solidFill>
          <a:srgbClr val="002060"/>
        </a:solidFill>
      </dgm:spPr>
    </dgm:pt>
    <dgm:pt modelId="{CD42FC66-7916-6745-A72D-BFE3ECC77411}" type="pres">
      <dgm:prSet presAssocID="{05BABC99-D53C-BF4D-AEFD-D7A0DE760B9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 male with solid fill"/>
        </a:ext>
      </dgm:extLst>
    </dgm:pt>
    <dgm:pt modelId="{461855E4-EB94-C344-AEBD-F89F45B6A793}" type="pres">
      <dgm:prSet presAssocID="{05BABC99-D53C-BF4D-AEFD-D7A0DE760B9D}" presName="spaceRect" presStyleCnt="0"/>
      <dgm:spPr/>
    </dgm:pt>
    <dgm:pt modelId="{8E26F4E9-1A6C-F14B-9214-968AC46324B6}" type="pres">
      <dgm:prSet presAssocID="{05BABC99-D53C-BF4D-AEFD-D7A0DE760B9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BE1DE0D-706D-473D-B1A8-72D337B4503A}" type="presOf" srcId="{B916B675-657C-4B13-9148-330E7CB5F35E}" destId="{242102E6-DE74-4F2E-B4BD-E4C1C165E419}" srcOrd="0" destOrd="0" presId="urn:microsoft.com/office/officeart/2018/5/layout/IconCircleLabelList"/>
    <dgm:cxn modelId="{BC716B12-5F35-43BC-A32F-ED618583093D}" type="presOf" srcId="{7C632460-41DA-4E45-A9E7-B591492DBD4E}" destId="{BEB9B21E-EC6B-4136-B277-1C8AC04DA833}" srcOrd="0" destOrd="0" presId="urn:microsoft.com/office/officeart/2018/5/layout/IconCircleLabelList"/>
    <dgm:cxn modelId="{E2350218-23F7-4618-ADDF-ADC067F5FF92}" type="presOf" srcId="{94760946-1B14-4898-8EE5-5EE3D1D93E80}" destId="{A7D6191D-0C75-4039-9471-2A83D7A4C77A}" srcOrd="0" destOrd="0" presId="urn:microsoft.com/office/officeart/2018/5/layout/IconCircleLabelList"/>
    <dgm:cxn modelId="{625C144D-7BD6-416D-A18A-C44FD88952ED}" srcId="{94760946-1B14-4898-8EE5-5EE3D1D93E80}" destId="{7C632460-41DA-4E45-A9E7-B591492DBD4E}" srcOrd="2" destOrd="0" parTransId="{19FCB447-ABAA-4A4E-B1D9-950839E61892}" sibTransId="{6B559E9B-A421-43EF-A387-CAB44B44D6A6}"/>
    <dgm:cxn modelId="{DA18FA64-61EB-47F7-8B49-0686BA310B49}" srcId="{94760946-1B14-4898-8EE5-5EE3D1D93E80}" destId="{FCF47C7D-DF52-4E06-A5BE-FBECE5EBCB41}" srcOrd="1" destOrd="0" parTransId="{CAF94A75-5FED-467C-85BE-46143894EC36}" sibTransId="{5FFE2CC4-4EAF-495F-9EFE-DA573C236858}"/>
    <dgm:cxn modelId="{0AB77E6C-7D03-674A-9154-61E34E955DBE}" type="presOf" srcId="{05BABC99-D53C-BF4D-AEFD-D7A0DE760B9D}" destId="{8E26F4E9-1A6C-F14B-9214-968AC46324B6}" srcOrd="0" destOrd="0" presId="urn:microsoft.com/office/officeart/2018/5/layout/IconCircleLabelList"/>
    <dgm:cxn modelId="{125EE174-5C60-467A-BF24-A115238A3D5D}" type="presOf" srcId="{0E67E345-A180-4A12-8016-61238C883616}" destId="{342BE29A-71C7-4CDF-AC52-C7634B0326C6}" srcOrd="0" destOrd="0" presId="urn:microsoft.com/office/officeart/2018/5/layout/IconCircleLabelList"/>
    <dgm:cxn modelId="{FEAA8DB0-F3B2-47E8-BE63-0B67EF5E52A6}" srcId="{94760946-1B14-4898-8EE5-5EE3D1D93E80}" destId="{0E67E345-A180-4A12-8016-61238C883616}" srcOrd="0" destOrd="0" parTransId="{7CF7929A-82EC-4878-81E0-213137B7B520}" sibTransId="{0C32116C-B9DD-442D-A121-E1AE79C7C8D2}"/>
    <dgm:cxn modelId="{49380EB3-D585-4149-8D34-2ECEC4A2C61A}" type="presOf" srcId="{FCF47C7D-DF52-4E06-A5BE-FBECE5EBCB41}" destId="{BDBC404B-C197-497B-B8DB-AC8A14C0B483}" srcOrd="0" destOrd="0" presId="urn:microsoft.com/office/officeart/2018/5/layout/IconCircleLabelList"/>
    <dgm:cxn modelId="{AF24EAD3-E21F-AD48-8260-52836D75E111}" srcId="{94760946-1B14-4898-8EE5-5EE3D1D93E80}" destId="{05BABC99-D53C-BF4D-AEFD-D7A0DE760B9D}" srcOrd="5" destOrd="0" parTransId="{ACCCB24D-7042-7547-B5CC-359376ABA766}" sibTransId="{AE84DB1C-6DC1-6442-A0D1-6C366EBE2D4C}"/>
    <dgm:cxn modelId="{103F48E1-17F7-4AD2-A55E-497AA02AFBA6}" srcId="{94760946-1B14-4898-8EE5-5EE3D1D93E80}" destId="{B916B675-657C-4B13-9148-330E7CB5F35E}" srcOrd="3" destOrd="0" parTransId="{7F9EF420-958F-45FA-9021-AA08B80A4370}" sibTransId="{A2DC0CFA-841E-4369-89A4-12C759646C55}"/>
    <dgm:cxn modelId="{7F6C5EE6-BA77-4220-9983-C616E9F1C82F}" type="presOf" srcId="{56542D3D-2077-4063-B4BB-4ABD60D0BF57}" destId="{CC7EB72B-22BA-409B-9D32-AB82BBB49439}" srcOrd="0" destOrd="0" presId="urn:microsoft.com/office/officeart/2018/5/layout/IconCircleLabelList"/>
    <dgm:cxn modelId="{D5C089F1-73F3-4EEE-8687-0F12918EBE3E}" srcId="{94760946-1B14-4898-8EE5-5EE3D1D93E80}" destId="{56542D3D-2077-4063-B4BB-4ABD60D0BF57}" srcOrd="4" destOrd="0" parTransId="{BAE53548-2487-41E6-90B1-4553EA080482}" sibTransId="{CFDFAFBB-3F83-4A66-90BF-AB38DBF96DAE}"/>
    <dgm:cxn modelId="{050FF18A-AAF6-4BBA-84F9-D2AB7AFC7C3C}" type="presParOf" srcId="{A7D6191D-0C75-4039-9471-2A83D7A4C77A}" destId="{9AEEC8F1-9F57-4823-83BB-0F4B7680990F}" srcOrd="0" destOrd="0" presId="urn:microsoft.com/office/officeart/2018/5/layout/IconCircleLabelList"/>
    <dgm:cxn modelId="{78A7E09E-2ECA-4D57-B465-D05739390A6E}" type="presParOf" srcId="{9AEEC8F1-9F57-4823-83BB-0F4B7680990F}" destId="{15F6036B-5767-4423-89CA-FFFEBE9A16DA}" srcOrd="0" destOrd="0" presId="urn:microsoft.com/office/officeart/2018/5/layout/IconCircleLabelList"/>
    <dgm:cxn modelId="{62C4262A-D616-4A1C-A425-E6412B489BCD}" type="presParOf" srcId="{9AEEC8F1-9F57-4823-83BB-0F4B7680990F}" destId="{73D37D38-4D75-4816-B629-DC7C0BD808A3}" srcOrd="1" destOrd="0" presId="urn:microsoft.com/office/officeart/2018/5/layout/IconCircleLabelList"/>
    <dgm:cxn modelId="{3B8EA7DE-B597-428E-9DD0-D94A562D9D2B}" type="presParOf" srcId="{9AEEC8F1-9F57-4823-83BB-0F4B7680990F}" destId="{58EEC05F-3B27-48B6-897A-8AE4C37A86E0}" srcOrd="2" destOrd="0" presId="urn:microsoft.com/office/officeart/2018/5/layout/IconCircleLabelList"/>
    <dgm:cxn modelId="{0E2D831E-88F4-4A7D-B986-3B3B919180A7}" type="presParOf" srcId="{9AEEC8F1-9F57-4823-83BB-0F4B7680990F}" destId="{342BE29A-71C7-4CDF-AC52-C7634B0326C6}" srcOrd="3" destOrd="0" presId="urn:microsoft.com/office/officeart/2018/5/layout/IconCircleLabelList"/>
    <dgm:cxn modelId="{1419C14C-CA6E-4952-A1EC-BF972F8569DB}" type="presParOf" srcId="{A7D6191D-0C75-4039-9471-2A83D7A4C77A}" destId="{86773016-37B7-4E18-B040-3506D9347033}" srcOrd="1" destOrd="0" presId="urn:microsoft.com/office/officeart/2018/5/layout/IconCircleLabelList"/>
    <dgm:cxn modelId="{BEB71A7C-70B6-4EFB-8840-BF5862A7B360}" type="presParOf" srcId="{A7D6191D-0C75-4039-9471-2A83D7A4C77A}" destId="{7D11BF82-2284-4A13-928B-3D8CD365826E}" srcOrd="2" destOrd="0" presId="urn:microsoft.com/office/officeart/2018/5/layout/IconCircleLabelList"/>
    <dgm:cxn modelId="{5108765F-A5A3-45EB-A289-D4E0712390E6}" type="presParOf" srcId="{7D11BF82-2284-4A13-928B-3D8CD365826E}" destId="{354C205F-AB97-45A0-B553-6463240C3DD4}" srcOrd="0" destOrd="0" presId="urn:microsoft.com/office/officeart/2018/5/layout/IconCircleLabelList"/>
    <dgm:cxn modelId="{8E31C24D-B7B3-4969-B18E-80E1116C2E03}" type="presParOf" srcId="{7D11BF82-2284-4A13-928B-3D8CD365826E}" destId="{E8AE6EE0-68BF-4638-ACE8-02F268581BBF}" srcOrd="1" destOrd="0" presId="urn:microsoft.com/office/officeart/2018/5/layout/IconCircleLabelList"/>
    <dgm:cxn modelId="{6478FDC8-2E39-4EFC-B540-BD3B8A59567D}" type="presParOf" srcId="{7D11BF82-2284-4A13-928B-3D8CD365826E}" destId="{BA2E371D-5E7F-4D94-A2E8-C95C7EADAC09}" srcOrd="2" destOrd="0" presId="urn:microsoft.com/office/officeart/2018/5/layout/IconCircleLabelList"/>
    <dgm:cxn modelId="{6D2063D7-FF20-44DD-9160-F1F8D2736E52}" type="presParOf" srcId="{7D11BF82-2284-4A13-928B-3D8CD365826E}" destId="{BDBC404B-C197-497B-B8DB-AC8A14C0B483}" srcOrd="3" destOrd="0" presId="urn:microsoft.com/office/officeart/2018/5/layout/IconCircleLabelList"/>
    <dgm:cxn modelId="{ACF60192-A95E-4DFC-BF65-306603FF2718}" type="presParOf" srcId="{A7D6191D-0C75-4039-9471-2A83D7A4C77A}" destId="{6BD1AA28-9DBB-46FA-9458-F3532FACCB44}" srcOrd="3" destOrd="0" presId="urn:microsoft.com/office/officeart/2018/5/layout/IconCircleLabelList"/>
    <dgm:cxn modelId="{F8708340-BC27-44F9-8B58-090D77DDD2D5}" type="presParOf" srcId="{A7D6191D-0C75-4039-9471-2A83D7A4C77A}" destId="{93E8433E-D92D-47B8-8680-A027AB02EC67}" srcOrd="4" destOrd="0" presId="urn:microsoft.com/office/officeart/2018/5/layout/IconCircleLabelList"/>
    <dgm:cxn modelId="{5DE3B4B0-C9DA-42E4-8BB3-B72C949A1774}" type="presParOf" srcId="{93E8433E-D92D-47B8-8680-A027AB02EC67}" destId="{B00CEEE4-A541-47D4-9E4A-93CBC10E1F9C}" srcOrd="0" destOrd="0" presId="urn:microsoft.com/office/officeart/2018/5/layout/IconCircleLabelList"/>
    <dgm:cxn modelId="{389E6824-E44F-4F11-998E-EED88EB1B366}" type="presParOf" srcId="{93E8433E-D92D-47B8-8680-A027AB02EC67}" destId="{AAFF6DCA-F818-4858-BCF8-4B3486435238}" srcOrd="1" destOrd="0" presId="urn:microsoft.com/office/officeart/2018/5/layout/IconCircleLabelList"/>
    <dgm:cxn modelId="{AB91CFF7-2564-4869-BB74-82CCDD25A5D9}" type="presParOf" srcId="{93E8433E-D92D-47B8-8680-A027AB02EC67}" destId="{0F650607-6824-4E7A-95B3-047694C5E7E3}" srcOrd="2" destOrd="0" presId="urn:microsoft.com/office/officeart/2018/5/layout/IconCircleLabelList"/>
    <dgm:cxn modelId="{0D7224E5-3B34-4F33-BE32-5AA7B66BE877}" type="presParOf" srcId="{93E8433E-D92D-47B8-8680-A027AB02EC67}" destId="{BEB9B21E-EC6B-4136-B277-1C8AC04DA833}" srcOrd="3" destOrd="0" presId="urn:microsoft.com/office/officeart/2018/5/layout/IconCircleLabelList"/>
    <dgm:cxn modelId="{244B15A2-FEC0-41CB-86CE-DA00FDD0D0DE}" type="presParOf" srcId="{A7D6191D-0C75-4039-9471-2A83D7A4C77A}" destId="{822320E5-00C4-42A0-9580-EC749B10B7F0}" srcOrd="5" destOrd="0" presId="urn:microsoft.com/office/officeart/2018/5/layout/IconCircleLabelList"/>
    <dgm:cxn modelId="{DF0ACA26-0076-41FC-BAFE-85E228454FDF}" type="presParOf" srcId="{A7D6191D-0C75-4039-9471-2A83D7A4C77A}" destId="{C9091ADB-6544-44E7-9F8F-1317D1D4CDB6}" srcOrd="6" destOrd="0" presId="urn:microsoft.com/office/officeart/2018/5/layout/IconCircleLabelList"/>
    <dgm:cxn modelId="{901B86C4-A8DE-4C8E-9632-E2443797BCBA}" type="presParOf" srcId="{C9091ADB-6544-44E7-9F8F-1317D1D4CDB6}" destId="{3247CD3A-4745-4A85-8676-3E7DD2A2A690}" srcOrd="0" destOrd="0" presId="urn:microsoft.com/office/officeart/2018/5/layout/IconCircleLabelList"/>
    <dgm:cxn modelId="{F9FDD9D9-779D-4CD2-8D72-8D977090A2DC}" type="presParOf" srcId="{C9091ADB-6544-44E7-9F8F-1317D1D4CDB6}" destId="{211CEFC9-D96B-4143-8E01-F46663ADA4E8}" srcOrd="1" destOrd="0" presId="urn:microsoft.com/office/officeart/2018/5/layout/IconCircleLabelList"/>
    <dgm:cxn modelId="{777F158A-ACB5-404C-A8C5-BB0BAD6B6F58}" type="presParOf" srcId="{C9091ADB-6544-44E7-9F8F-1317D1D4CDB6}" destId="{DA3CBB94-0B6B-4CB8-B432-4EE3609DC64A}" srcOrd="2" destOrd="0" presId="urn:microsoft.com/office/officeart/2018/5/layout/IconCircleLabelList"/>
    <dgm:cxn modelId="{6BB2BEBB-F0F6-4A74-A006-8691E712CC5C}" type="presParOf" srcId="{C9091ADB-6544-44E7-9F8F-1317D1D4CDB6}" destId="{242102E6-DE74-4F2E-B4BD-E4C1C165E419}" srcOrd="3" destOrd="0" presId="urn:microsoft.com/office/officeart/2018/5/layout/IconCircleLabelList"/>
    <dgm:cxn modelId="{16CAEB46-A98D-40BC-A0A2-05CC7BBBA011}" type="presParOf" srcId="{A7D6191D-0C75-4039-9471-2A83D7A4C77A}" destId="{8532F1DF-CA1A-4B49-B5E6-0106B5E43725}" srcOrd="7" destOrd="0" presId="urn:microsoft.com/office/officeart/2018/5/layout/IconCircleLabelList"/>
    <dgm:cxn modelId="{3735DAD6-04F8-45D1-BFBD-AB9A0430ACB1}" type="presParOf" srcId="{A7D6191D-0C75-4039-9471-2A83D7A4C77A}" destId="{913D64C0-8809-4DBB-ACE6-4FD50E1FE08B}" srcOrd="8" destOrd="0" presId="urn:microsoft.com/office/officeart/2018/5/layout/IconCircleLabelList"/>
    <dgm:cxn modelId="{99EB54B1-0BAB-431D-9F5B-E0B786C030DD}" type="presParOf" srcId="{913D64C0-8809-4DBB-ACE6-4FD50E1FE08B}" destId="{513869AB-7917-4229-8E4F-D57B9745CA56}" srcOrd="0" destOrd="0" presId="urn:microsoft.com/office/officeart/2018/5/layout/IconCircleLabelList"/>
    <dgm:cxn modelId="{43C1B36D-6548-496C-94C5-CE9FFA752418}" type="presParOf" srcId="{913D64C0-8809-4DBB-ACE6-4FD50E1FE08B}" destId="{206EE170-BEB2-423C-B9BF-B0398C8BAE9F}" srcOrd="1" destOrd="0" presId="urn:microsoft.com/office/officeart/2018/5/layout/IconCircleLabelList"/>
    <dgm:cxn modelId="{DC5213C5-E790-4637-8245-CFC830059609}" type="presParOf" srcId="{913D64C0-8809-4DBB-ACE6-4FD50E1FE08B}" destId="{E54A2D1E-08F8-4B1E-AF84-3C2BAAB40F66}" srcOrd="2" destOrd="0" presId="urn:microsoft.com/office/officeart/2018/5/layout/IconCircleLabelList"/>
    <dgm:cxn modelId="{296F7FB1-6C19-4A8A-921D-DD7321DA82B6}" type="presParOf" srcId="{913D64C0-8809-4DBB-ACE6-4FD50E1FE08B}" destId="{CC7EB72B-22BA-409B-9D32-AB82BBB49439}" srcOrd="3" destOrd="0" presId="urn:microsoft.com/office/officeart/2018/5/layout/IconCircleLabelList"/>
    <dgm:cxn modelId="{0B0A8814-FD7B-D64D-BF72-B685EE987EAB}" type="presParOf" srcId="{A7D6191D-0C75-4039-9471-2A83D7A4C77A}" destId="{8C796184-ED3A-754F-B287-8C3B6084FE68}" srcOrd="9" destOrd="0" presId="urn:microsoft.com/office/officeart/2018/5/layout/IconCircleLabelList"/>
    <dgm:cxn modelId="{F353269F-B4FD-924F-9A5A-DDAE9E6B1500}" type="presParOf" srcId="{A7D6191D-0C75-4039-9471-2A83D7A4C77A}" destId="{706AD0C5-2E26-AE45-B51B-4592BD29664F}" srcOrd="10" destOrd="0" presId="urn:microsoft.com/office/officeart/2018/5/layout/IconCircleLabelList"/>
    <dgm:cxn modelId="{94A5989D-E492-794C-A3FF-113B27323D2F}" type="presParOf" srcId="{706AD0C5-2E26-AE45-B51B-4592BD29664F}" destId="{E6A1D1FB-08E1-5C40-B0B4-9964DB2AC38D}" srcOrd="0" destOrd="0" presId="urn:microsoft.com/office/officeart/2018/5/layout/IconCircleLabelList"/>
    <dgm:cxn modelId="{4BDC10F6-1EEC-374C-A28E-C0E7F5C3386D}" type="presParOf" srcId="{706AD0C5-2E26-AE45-B51B-4592BD29664F}" destId="{CD42FC66-7916-6745-A72D-BFE3ECC77411}" srcOrd="1" destOrd="0" presId="urn:microsoft.com/office/officeart/2018/5/layout/IconCircleLabelList"/>
    <dgm:cxn modelId="{A99F8696-2858-D94B-891E-6349414C7FE0}" type="presParOf" srcId="{706AD0C5-2E26-AE45-B51B-4592BD29664F}" destId="{461855E4-EB94-C344-AEBD-F89F45B6A793}" srcOrd="2" destOrd="0" presId="urn:microsoft.com/office/officeart/2018/5/layout/IconCircleLabelList"/>
    <dgm:cxn modelId="{A7BF5841-EF10-9644-8DB3-5FE2F413A4A2}" type="presParOf" srcId="{706AD0C5-2E26-AE45-B51B-4592BD29664F}" destId="{8E26F4E9-1A6C-F14B-9214-968AC46324B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7B4F4F-304B-488E-A38F-CC4E6564CE10}">
      <dsp:nvSpPr>
        <dsp:cNvPr id="0" name=""/>
        <dsp:cNvSpPr/>
      </dsp:nvSpPr>
      <dsp:spPr>
        <a:xfrm>
          <a:off x="0" y="676470"/>
          <a:ext cx="5175384" cy="959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HTML &amp; CSS</a:t>
          </a:r>
        </a:p>
      </dsp:txBody>
      <dsp:txXfrm>
        <a:off x="46834" y="723304"/>
        <a:ext cx="5081716" cy="865732"/>
      </dsp:txXfrm>
    </dsp:sp>
    <dsp:sp modelId="{BF7478C4-E211-4307-826A-B676D05F1C2C}">
      <dsp:nvSpPr>
        <dsp:cNvPr id="0" name=""/>
        <dsp:cNvSpPr/>
      </dsp:nvSpPr>
      <dsp:spPr>
        <a:xfrm>
          <a:off x="0" y="1751070"/>
          <a:ext cx="5175384" cy="959400"/>
        </a:xfrm>
        <a:prstGeom prst="roundRect">
          <a:avLst/>
        </a:prstGeom>
        <a:solidFill>
          <a:schemeClr val="accent2">
            <a:hueOff val="1560507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JavaScript</a:t>
          </a:r>
        </a:p>
      </dsp:txBody>
      <dsp:txXfrm>
        <a:off x="46834" y="1797904"/>
        <a:ext cx="5081716" cy="865732"/>
      </dsp:txXfrm>
    </dsp:sp>
    <dsp:sp modelId="{471887EB-2868-41EF-8728-7B24D4445FB3}">
      <dsp:nvSpPr>
        <dsp:cNvPr id="0" name=""/>
        <dsp:cNvSpPr/>
      </dsp:nvSpPr>
      <dsp:spPr>
        <a:xfrm>
          <a:off x="0" y="2825670"/>
          <a:ext cx="5175384" cy="95940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PHP</a:t>
          </a:r>
        </a:p>
      </dsp:txBody>
      <dsp:txXfrm>
        <a:off x="46834" y="2872504"/>
        <a:ext cx="5081716" cy="865732"/>
      </dsp:txXfrm>
    </dsp:sp>
    <dsp:sp modelId="{881CF2FF-A357-469B-AAE4-7DB45089B315}">
      <dsp:nvSpPr>
        <dsp:cNvPr id="0" name=""/>
        <dsp:cNvSpPr/>
      </dsp:nvSpPr>
      <dsp:spPr>
        <a:xfrm>
          <a:off x="0" y="3900270"/>
          <a:ext cx="5175384" cy="959400"/>
        </a:xfrm>
        <a:prstGeom prst="round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MySQL (phpMyAdmin)</a:t>
          </a:r>
        </a:p>
      </dsp:txBody>
      <dsp:txXfrm>
        <a:off x="46834" y="3947104"/>
        <a:ext cx="5081716" cy="8657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6036B-5767-4423-89CA-FFFEBE9A16DA}">
      <dsp:nvSpPr>
        <dsp:cNvPr id="0" name=""/>
        <dsp:cNvSpPr/>
      </dsp:nvSpPr>
      <dsp:spPr>
        <a:xfrm>
          <a:off x="827085" y="211"/>
          <a:ext cx="965039" cy="9650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D37D38-4D75-4816-B629-DC7C0BD808A3}">
      <dsp:nvSpPr>
        <dsp:cNvPr id="0" name=""/>
        <dsp:cNvSpPr/>
      </dsp:nvSpPr>
      <dsp:spPr>
        <a:xfrm>
          <a:off x="1032749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2BE29A-71C7-4CDF-AC52-C7634B0326C6}">
      <dsp:nvSpPr>
        <dsp:cNvPr id="0" name=""/>
        <dsp:cNvSpPr/>
      </dsp:nvSpPr>
      <dsp:spPr>
        <a:xfrm>
          <a:off x="518589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Login / Register Page</a:t>
          </a:r>
        </a:p>
      </dsp:txBody>
      <dsp:txXfrm>
        <a:off x="518589" y="1265836"/>
        <a:ext cx="1582031" cy="632812"/>
      </dsp:txXfrm>
    </dsp:sp>
    <dsp:sp modelId="{354C205F-AB97-45A0-B553-6463240C3DD4}">
      <dsp:nvSpPr>
        <dsp:cNvPr id="0" name=""/>
        <dsp:cNvSpPr/>
      </dsp:nvSpPr>
      <dsp:spPr>
        <a:xfrm>
          <a:off x="2685972" y="211"/>
          <a:ext cx="965039" cy="9650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E6EE0-68BF-4638-ACE8-02F268581BBF}">
      <dsp:nvSpPr>
        <dsp:cNvPr id="0" name=""/>
        <dsp:cNvSpPr/>
      </dsp:nvSpPr>
      <dsp:spPr>
        <a:xfrm>
          <a:off x="2891636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C404B-C197-497B-B8DB-AC8A14C0B483}">
      <dsp:nvSpPr>
        <dsp:cNvPr id="0" name=""/>
        <dsp:cNvSpPr/>
      </dsp:nvSpPr>
      <dsp:spPr>
        <a:xfrm>
          <a:off x="2377476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Homepage (Recipe Listing)</a:t>
          </a:r>
        </a:p>
      </dsp:txBody>
      <dsp:txXfrm>
        <a:off x="2377476" y="1265836"/>
        <a:ext cx="1582031" cy="632812"/>
      </dsp:txXfrm>
    </dsp:sp>
    <dsp:sp modelId="{B00CEEE4-A541-47D4-9E4A-93CBC10E1F9C}">
      <dsp:nvSpPr>
        <dsp:cNvPr id="0" name=""/>
        <dsp:cNvSpPr/>
      </dsp:nvSpPr>
      <dsp:spPr>
        <a:xfrm>
          <a:off x="4544859" y="211"/>
          <a:ext cx="965039" cy="9650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FF6DCA-F818-4858-BCF8-4B3486435238}">
      <dsp:nvSpPr>
        <dsp:cNvPr id="0" name=""/>
        <dsp:cNvSpPr/>
      </dsp:nvSpPr>
      <dsp:spPr>
        <a:xfrm>
          <a:off x="4750523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9B21E-EC6B-4136-B277-1C8AC04DA833}">
      <dsp:nvSpPr>
        <dsp:cNvPr id="0" name=""/>
        <dsp:cNvSpPr/>
      </dsp:nvSpPr>
      <dsp:spPr>
        <a:xfrm>
          <a:off x="4236363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Recipe Detail View</a:t>
          </a:r>
        </a:p>
      </dsp:txBody>
      <dsp:txXfrm>
        <a:off x="4236363" y="1265836"/>
        <a:ext cx="1582031" cy="632812"/>
      </dsp:txXfrm>
    </dsp:sp>
    <dsp:sp modelId="{3247CD3A-4745-4A85-8676-3E7DD2A2A690}">
      <dsp:nvSpPr>
        <dsp:cNvPr id="0" name=""/>
        <dsp:cNvSpPr/>
      </dsp:nvSpPr>
      <dsp:spPr>
        <a:xfrm>
          <a:off x="6403746" y="211"/>
          <a:ext cx="965039" cy="9650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CEFC9-D96B-4143-8E01-F46663ADA4E8}">
      <dsp:nvSpPr>
        <dsp:cNvPr id="0" name=""/>
        <dsp:cNvSpPr/>
      </dsp:nvSpPr>
      <dsp:spPr>
        <a:xfrm>
          <a:off x="6609410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102E6-DE74-4F2E-B4BD-E4C1C165E419}">
      <dsp:nvSpPr>
        <dsp:cNvPr id="0" name=""/>
        <dsp:cNvSpPr/>
      </dsp:nvSpPr>
      <dsp:spPr>
        <a:xfrm>
          <a:off x="6095249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Ingredient List Page</a:t>
          </a:r>
        </a:p>
      </dsp:txBody>
      <dsp:txXfrm>
        <a:off x="6095249" y="1265836"/>
        <a:ext cx="1582031" cy="632812"/>
      </dsp:txXfrm>
    </dsp:sp>
    <dsp:sp modelId="{513869AB-7917-4229-8E4F-D57B9745CA56}">
      <dsp:nvSpPr>
        <dsp:cNvPr id="0" name=""/>
        <dsp:cNvSpPr/>
      </dsp:nvSpPr>
      <dsp:spPr>
        <a:xfrm>
          <a:off x="2685972" y="2294156"/>
          <a:ext cx="965039" cy="9650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6EE170-BEB2-423C-B9BF-B0398C8BAE9F}">
      <dsp:nvSpPr>
        <dsp:cNvPr id="0" name=""/>
        <dsp:cNvSpPr/>
      </dsp:nvSpPr>
      <dsp:spPr>
        <a:xfrm>
          <a:off x="2891636" y="2499820"/>
          <a:ext cx="553710" cy="5537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EB72B-22BA-409B-9D32-AB82BBB49439}">
      <dsp:nvSpPr>
        <dsp:cNvPr id="0" name=""/>
        <dsp:cNvSpPr/>
      </dsp:nvSpPr>
      <dsp:spPr>
        <a:xfrm>
          <a:off x="2377476" y="3559781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Database Backend</a:t>
          </a:r>
        </a:p>
      </dsp:txBody>
      <dsp:txXfrm>
        <a:off x="2377476" y="3559781"/>
        <a:ext cx="1582031" cy="632812"/>
      </dsp:txXfrm>
    </dsp:sp>
    <dsp:sp modelId="{E6A1D1FB-08E1-5C40-B0B4-9964DB2AC38D}">
      <dsp:nvSpPr>
        <dsp:cNvPr id="0" name=""/>
        <dsp:cNvSpPr/>
      </dsp:nvSpPr>
      <dsp:spPr>
        <a:xfrm>
          <a:off x="4544859" y="2294156"/>
          <a:ext cx="965039" cy="965039"/>
        </a:xfrm>
        <a:prstGeom prst="ellipse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42FC66-7916-6745-A72D-BFE3ECC77411}">
      <dsp:nvSpPr>
        <dsp:cNvPr id="0" name=""/>
        <dsp:cNvSpPr/>
      </dsp:nvSpPr>
      <dsp:spPr>
        <a:xfrm>
          <a:off x="4750523" y="2499820"/>
          <a:ext cx="553710" cy="55371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6F4E9-1A6C-F14B-9214-968AC46324B6}">
      <dsp:nvSpPr>
        <dsp:cNvPr id="0" name=""/>
        <dsp:cNvSpPr/>
      </dsp:nvSpPr>
      <dsp:spPr>
        <a:xfrm>
          <a:off x="4236363" y="3559781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>
              <a:solidFill>
                <a:srgbClr val="002060"/>
              </a:solidFill>
            </a:rPr>
            <a:t>Git / </a:t>
          </a:r>
          <a:r>
            <a:rPr lang="en-US" sz="1800" kern="1200" dirty="0" err="1">
              <a:solidFill>
                <a:srgbClr val="002060"/>
              </a:solidFill>
            </a:rPr>
            <a:t>Github</a:t>
          </a:r>
          <a:r>
            <a:rPr lang="en-US" sz="1800" kern="1200" dirty="0">
              <a:solidFill>
                <a:srgbClr val="002060"/>
              </a:solidFill>
            </a:rPr>
            <a:t> usage</a:t>
          </a:r>
        </a:p>
      </dsp:txBody>
      <dsp:txXfrm>
        <a:off x="4236363" y="3559781"/>
        <a:ext cx="1582031" cy="632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46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CookBook Pro is our group’s final web project. The purpose of this website is to help users discover recipes and automatically manage ingredients through a personalized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Overall, </a:t>
            </a:r>
            <a:r>
              <a:rPr dirty="0" err="1"/>
              <a:t>CookBook</a:t>
            </a:r>
            <a:r>
              <a:rPr dirty="0"/>
              <a:t> Pro successful</a:t>
            </a:r>
            <a:r>
              <a:rPr lang="en-US" dirty="0"/>
              <a:t>ly shows </a:t>
            </a:r>
            <a:r>
              <a:rPr dirty="0"/>
              <a:t>web application built with modern web technologies.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The goal of CookBook Pro is to simplify cooking by combining recipes with an ingredient management system tied directly to the user.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HTML and CSS handle </a:t>
            </a:r>
            <a:r>
              <a:rPr lang="en-US" dirty="0"/>
              <a:t>what you see </a:t>
            </a:r>
            <a:r>
              <a:rPr dirty="0"/>
              <a:t> and </a:t>
            </a:r>
            <a:r>
              <a:rPr lang="en-US" dirty="0"/>
              <a:t>the </a:t>
            </a:r>
            <a:r>
              <a:rPr dirty="0"/>
              <a:t>styling. JavaScript </a:t>
            </a:r>
            <a:r>
              <a:rPr lang="en-US" dirty="0"/>
              <a:t>handles the logic</a:t>
            </a:r>
            <a:r>
              <a:rPr dirty="0"/>
              <a:t>. PHP manages server-side logic and sessions, </a:t>
            </a:r>
            <a:r>
              <a:rPr lang="en-US" dirty="0" err="1"/>
              <a:t>MySQl</a:t>
            </a:r>
            <a:r>
              <a:rPr lang="en-US" dirty="0"/>
              <a:t> handles users and the saved recipes 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Pages interact through PHP sessions and database queries. User actions update the database, and results are </a:t>
            </a:r>
            <a:r>
              <a:rPr lang="en-US" dirty="0"/>
              <a:t>applied</a:t>
            </a:r>
            <a:r>
              <a:rPr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These core features are</a:t>
            </a:r>
            <a:r>
              <a:rPr lang="en-US" dirty="0"/>
              <a:t> </a:t>
            </a:r>
            <a:r>
              <a:rPr dirty="0"/>
              <a:t>functional and persist across sessions. User-specific ingredient data is stored in the database.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During the presentation, we will show screenshots or a live demo of these core pages.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dirty="0"/>
              <a:t>Some features were started but not fully completed due to time constraints.</a:t>
            </a:r>
            <a:r>
              <a:rPr lang="en-US" dirty="0"/>
              <a:t> Example would be the UI.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With more time, the website could be expanded to include advanced personalization and mobile support.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The core functionality works as expected. Any partially completed features are clearly documented.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p view of a wooden fork and spoon at the edge of a white notebook">
            <a:extLst>
              <a:ext uri="{FF2B5EF4-FFF2-40B4-BE49-F238E27FC236}">
                <a16:creationId xmlns:a16="http://schemas.microsoft.com/office/drawing/2014/main" id="{C7B2D825-EC7E-499B-B177-038BCB6F97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71" r="1729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950" y="1860919"/>
            <a:ext cx="373146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896" y="2299176"/>
            <a:ext cx="3098526" cy="1571164"/>
          </a:xfrm>
        </p:spPr>
        <p:txBody>
          <a:bodyPr anchor="t">
            <a:normAutofit/>
          </a:bodyPr>
          <a:lstStyle/>
          <a:p>
            <a:pPr algn="l"/>
            <a:r>
              <a:rPr lang="en-US" sz="3100"/>
              <a:t>CookBook Pro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7896" y="4199213"/>
            <a:ext cx="3143954" cy="598548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100" dirty="0"/>
              <a:t>Group Members:</a:t>
            </a:r>
          </a:p>
          <a:p>
            <a:pPr algn="l">
              <a:lnSpc>
                <a:spcPct val="90000"/>
              </a:lnSpc>
            </a:pPr>
            <a:r>
              <a:rPr lang="en-US" sz="1100" dirty="0"/>
              <a:t>Nicholas Cangialosi • Dino Angelovski • Haris Mulic • Matt Polanco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2377" y="403477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4A5A1-C06D-509C-9CBB-E67D5837C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Recipe Information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recipe&#10;&#10;AI-generated content may be incorrect.">
            <a:extLst>
              <a:ext uri="{FF2B5EF4-FFF2-40B4-BE49-F238E27FC236}">
                <a16:creationId xmlns:a16="http://schemas.microsoft.com/office/drawing/2014/main" id="{36F71DCD-A39A-9AAC-D647-5E3AA0F4B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681282"/>
            <a:ext cx="5706228" cy="3566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23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91" y="1119031"/>
            <a:ext cx="3464954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305" y="1396686"/>
            <a:ext cx="2430380" cy="406462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solidFill>
                  <a:srgbClr val="FFFFFF"/>
                </a:solidFill>
              </a:rPr>
              <a:t>Partially Working / Unfinished Features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6512790" y="941148"/>
            <a:ext cx="2240924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536" y="4780992"/>
            <a:ext cx="409575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614" y="1526033"/>
            <a:ext cx="4152298" cy="3935281"/>
          </a:xfrm>
        </p:spPr>
        <p:txBody>
          <a:bodyPr>
            <a:normAutofit/>
          </a:bodyPr>
          <a:lstStyle/>
          <a:p>
            <a:r>
              <a:t>Advanced recipe filtering</a:t>
            </a:r>
          </a:p>
          <a:p>
            <a:r>
              <a:t>Favorites optimization</a:t>
            </a:r>
          </a:p>
          <a:p>
            <a:r>
              <a:t>UI polish on all pages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91" y="1119031"/>
            <a:ext cx="3464954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305" y="1396686"/>
            <a:ext cx="2430380" cy="406462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Future Improvements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6512790" y="941148"/>
            <a:ext cx="2240924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536" y="4780992"/>
            <a:ext cx="409575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614" y="1526033"/>
            <a:ext cx="4152298" cy="3935281"/>
          </a:xfrm>
        </p:spPr>
        <p:txBody>
          <a:bodyPr>
            <a:normAutofit/>
          </a:bodyPr>
          <a:lstStyle/>
          <a:p>
            <a:r>
              <a:rPr dirty="0"/>
              <a:t>Meal planning tools</a:t>
            </a:r>
          </a:p>
          <a:p>
            <a:r>
              <a:rPr dirty="0"/>
              <a:t>Mobile-friendly UI</a:t>
            </a:r>
          </a:p>
          <a:p>
            <a:r>
              <a:rPr dirty="0"/>
              <a:t>Performance optimization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91" y="1119031"/>
            <a:ext cx="3464954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305" y="1396686"/>
            <a:ext cx="2430380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Status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6512790" y="941148"/>
            <a:ext cx="2240924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536" y="4780992"/>
            <a:ext cx="409575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614" y="1526033"/>
            <a:ext cx="4152298" cy="3935281"/>
          </a:xfrm>
        </p:spPr>
        <p:txBody>
          <a:bodyPr>
            <a:normAutofit/>
          </a:bodyPr>
          <a:lstStyle/>
          <a:p>
            <a:r>
              <a:t>Website is fully functional at core level</a:t>
            </a:r>
          </a:p>
          <a:p>
            <a:r>
              <a:t>Some features are partially implemented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91" y="1119031"/>
            <a:ext cx="3464954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305" y="1396686"/>
            <a:ext cx="2430380" cy="4064628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6512790" y="941148"/>
            <a:ext cx="2240924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536" y="4780992"/>
            <a:ext cx="409575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Website 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Centralized recipe discovery platform</a:t>
            </a:r>
          </a:p>
          <a:p>
            <a:r>
              <a:rPr lang="en-US" sz="1700"/>
              <a:t>Automatically manage ingredients</a:t>
            </a:r>
          </a:p>
          <a:p>
            <a:r>
              <a:rPr lang="en-US" sz="1700"/>
              <a:t>User-specific saved data</a:t>
            </a:r>
          </a:p>
        </p:txBody>
      </p:sp>
      <p:pic>
        <p:nvPicPr>
          <p:cNvPr id="5" name="Picture 4" descr="Assorted vegetables and fruits">
            <a:extLst>
              <a:ext uri="{FF2B5EF4-FFF2-40B4-BE49-F238E27FC236}">
                <a16:creationId xmlns:a16="http://schemas.microsoft.com/office/drawing/2014/main" id="{6EDCC193-8A1A-D399-BC38-BDEF20E7E5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866" r="21583" b="-2"/>
          <a:stretch>
            <a:fillRect/>
          </a:stretch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3300"/>
              <a:t>Technologies Used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1CBC32-A28A-B68E-D906-A3AFD492D2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987165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Website Architecture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E5F502-07D6-48D6-282F-31A0AD1F7B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030258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91" y="1119031"/>
            <a:ext cx="3464954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305" y="1396686"/>
            <a:ext cx="2430380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Working Features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6512790" y="941148"/>
            <a:ext cx="2240924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536" y="4780992"/>
            <a:ext cx="409575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614" y="1526033"/>
            <a:ext cx="4152298" cy="3935281"/>
          </a:xfrm>
        </p:spPr>
        <p:txBody>
          <a:bodyPr>
            <a:normAutofit/>
          </a:bodyPr>
          <a:lstStyle/>
          <a:p>
            <a:r>
              <a:rPr lang="en-US" dirty="0"/>
              <a:t>User login and registration</a:t>
            </a:r>
          </a:p>
          <a:p>
            <a:r>
              <a:rPr lang="en-US" dirty="0"/>
              <a:t>Recipe browsing</a:t>
            </a:r>
          </a:p>
          <a:p>
            <a:r>
              <a:rPr lang="en-US" dirty="0"/>
              <a:t>Ingredients List tied to user account</a:t>
            </a:r>
          </a:p>
          <a:p>
            <a:r>
              <a:rPr lang="en-US" dirty="0"/>
              <a:t>Persistent data storage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91" y="1119031"/>
            <a:ext cx="3464954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305" y="1396686"/>
            <a:ext cx="2430380" cy="4064628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Key Screenshots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6512790" y="941148"/>
            <a:ext cx="2240924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536" y="4780992"/>
            <a:ext cx="409575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614" y="1526033"/>
            <a:ext cx="4152298" cy="3935281"/>
          </a:xfrm>
        </p:spPr>
        <p:txBody>
          <a:bodyPr>
            <a:normAutofit/>
          </a:bodyPr>
          <a:lstStyle/>
          <a:p>
            <a:r>
              <a:rPr dirty="0"/>
              <a:t>Login and Registration screen</a:t>
            </a:r>
          </a:p>
          <a:p>
            <a:r>
              <a:rPr dirty="0"/>
              <a:t>Recipe browsing page</a:t>
            </a:r>
          </a:p>
          <a:p>
            <a:r>
              <a:rPr dirty="0"/>
              <a:t>Ingredient</a:t>
            </a:r>
            <a:r>
              <a:rPr lang="en-US" dirty="0"/>
              <a:t>s List</a:t>
            </a:r>
            <a:r>
              <a:rPr dirty="0"/>
              <a:t> view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F0771E-1E84-67FC-D67A-0D241293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Login / Registration Page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970A95-D36D-4325-07F6-F285413AF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681282"/>
            <a:ext cx="5706228" cy="35663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84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A2B79-DF96-3FE4-B37F-6C48489E9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 Page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3BCAD1-C73E-3467-EE85-BD3AF935B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681282"/>
            <a:ext cx="5706228" cy="3566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3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81546-B66B-A4D7-B7D9-CE7A9D979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931" y="2023110"/>
            <a:ext cx="1852218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Ingredients List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1045" y="245695"/>
            <a:ext cx="1715478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6563" y="664308"/>
            <a:ext cx="6061974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84C280-A0F1-2413-5599-D005FB12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8" y="1681282"/>
            <a:ext cx="5706228" cy="35663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47951" y="3411145"/>
            <a:ext cx="1719072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37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347</Words>
  <Application>Microsoft Macintosh PowerPoint</Application>
  <PresentationFormat>On-screen Show (4:3)</PresentationFormat>
  <Paragraphs>54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CookBook Pro</vt:lpstr>
      <vt:lpstr>Website Purpose</vt:lpstr>
      <vt:lpstr>Technologies Used</vt:lpstr>
      <vt:lpstr>Website Architecture</vt:lpstr>
      <vt:lpstr>Working Features</vt:lpstr>
      <vt:lpstr>Key Screenshots</vt:lpstr>
      <vt:lpstr>Login / Registration Page</vt:lpstr>
      <vt:lpstr>Home Page</vt:lpstr>
      <vt:lpstr>Ingredients List</vt:lpstr>
      <vt:lpstr>Recipe Information</vt:lpstr>
      <vt:lpstr>Partially Working / Unfinished Features</vt:lpstr>
      <vt:lpstr>Future Improvements</vt:lpstr>
      <vt:lpstr>Project Status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Nicholas Richard Cangialosi</cp:lastModifiedBy>
  <cp:revision>7</cp:revision>
  <dcterms:created xsi:type="dcterms:W3CDTF">2013-01-27T09:14:16Z</dcterms:created>
  <dcterms:modified xsi:type="dcterms:W3CDTF">2025-12-15T21:19:20Z</dcterms:modified>
  <cp:category/>
</cp:coreProperties>
</file>